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6" r:id="rId10"/>
    <p:sldId id="262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E6B77-7756-44B3-B5E2-24191AC4E6A4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73EC9-9582-4078-8DCC-50270CAC4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773EC9-9582-4078-8DCC-50270CAC4C0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75E71A-CA6E-4AEC-818D-3A6626E282C5}" type="datetimeFigureOut">
              <a:rPr lang="ru-RU" smtClean="0"/>
              <a:pPr/>
              <a:t>03.08.2008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05ED2E2-B391-405B-8EE6-A3D66BC44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Итоговый тест по русскому языку в 5 классе.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12.Найдите предложение с пунктуационной ошибкой.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Набежал ветер, и лодки закачались на волне.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Ветер по морю гуляет, и кораблик подгоняет.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Колючий иней тут же стаял с ресниц, с мохнатой шапки, с воротника.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Не кричи так жалобно, кукушка!</a:t>
            </a:r>
            <a:endParaRPr lang="ru-RU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13.Укажите, в каком порядке следует расставить предложения, чтобы получился текст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Гусь высоко и неподвижно держал длинную шею, будто нес на голове стакан.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Больше всего эта шишка походила на кокарду.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Вместо нее прямо на шее был прикреплен огромный клюв с какой-то шишкой на переносье.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Собственно головы у него, казалось, и не было.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14.Анализ текста.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Выполните задания А1-А5, В1-В3,С1.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1.Найдите слово, в котором все согласные звуки глухие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2. Укажите неправильно образованную форму слова: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Столб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Посев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Сбоку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Ложка</a:t>
            </a:r>
          </a:p>
          <a:p>
            <a:pPr marL="514350" indent="-514350">
              <a:buNone/>
            </a:pPr>
            <a:endParaRPr lang="ru-RU" sz="32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Нет блюдец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Не хотим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 дочерьми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Положьте</a:t>
            </a:r>
            <a:endParaRPr lang="ru-RU" sz="3200" b="1" dirty="0" smtClean="0"/>
          </a:p>
          <a:p>
            <a:pPr marL="514350" indent="-514350">
              <a:buFont typeface="+mj-lt"/>
              <a:buAutoNum type="arabicPeriod"/>
            </a:pP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3. В каком слове ударение падает на первый слог?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4. В каком ряду во всех словах пропущена буква  Е(Ё)?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Понял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Звонит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Шофер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Взяла</a:t>
            </a:r>
          </a:p>
          <a:p>
            <a:pPr marL="514350" indent="-514350">
              <a:buNone/>
            </a:pPr>
            <a:endParaRPr lang="ru-RU" sz="2800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Щ..</a:t>
            </a:r>
            <a:r>
              <a:rPr lang="ru-RU" b="1" dirty="0" err="1" smtClean="0"/>
              <a:t>ки,плеч</a:t>
            </a:r>
            <a:r>
              <a:rPr lang="ru-RU" b="1" dirty="0" smtClean="0"/>
              <a:t>..м, </a:t>
            </a:r>
            <a:r>
              <a:rPr lang="ru-RU" b="1" dirty="0" err="1" smtClean="0"/>
              <a:t>испеч</a:t>
            </a:r>
            <a:r>
              <a:rPr lang="ru-RU" b="1" dirty="0" smtClean="0"/>
              <a:t>..м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Яркой свеч..</a:t>
            </a:r>
            <a:r>
              <a:rPr lang="ru-RU" b="1" dirty="0" err="1" smtClean="0"/>
              <a:t>й</a:t>
            </a:r>
            <a:r>
              <a:rPr lang="ru-RU" b="1" dirty="0" smtClean="0"/>
              <a:t>, </a:t>
            </a:r>
            <a:r>
              <a:rPr lang="ru-RU" b="1" dirty="0" err="1" smtClean="0"/>
              <a:t>ш</a:t>
            </a:r>
            <a:r>
              <a:rPr lang="ru-RU" b="1" dirty="0" smtClean="0"/>
              <a:t>..</a:t>
            </a:r>
            <a:r>
              <a:rPr lang="ru-RU" b="1" dirty="0" err="1" smtClean="0"/>
              <a:t>л,крыш</a:t>
            </a:r>
            <a:r>
              <a:rPr lang="ru-RU" b="1" dirty="0" smtClean="0"/>
              <a:t>..</a:t>
            </a:r>
            <a:r>
              <a:rPr lang="ru-RU" b="1" dirty="0" err="1" smtClean="0"/>
              <a:t>й</a:t>
            </a: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Ж..</a:t>
            </a:r>
            <a:r>
              <a:rPr lang="ru-RU" b="1" smtClean="0"/>
              <a:t>л</a:t>
            </a:r>
            <a:r>
              <a:rPr lang="ru-RU" b="1" smtClean="0"/>
              <a:t>т</a:t>
            </a:r>
            <a:r>
              <a:rPr lang="ru-RU" b="1" smtClean="0"/>
              <a:t>ый</a:t>
            </a:r>
            <a:r>
              <a:rPr lang="ru-RU" b="1" dirty="0" smtClean="0"/>
              <a:t>, саж..</a:t>
            </a:r>
            <a:r>
              <a:rPr lang="ru-RU" b="1" dirty="0" err="1" smtClean="0"/>
              <a:t>й</a:t>
            </a:r>
            <a:r>
              <a:rPr lang="ru-RU" b="1" dirty="0" smtClean="0"/>
              <a:t>, под душ..м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Товарищ..м, гараж..м, силач..м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5.Укажите лишнее слово в ряду синонимов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6.Найдите слово, в котором звуков больше, чем букв.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Блестеть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Светлеть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Сверкать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Сиять</a:t>
            </a:r>
          </a:p>
          <a:p>
            <a:pPr marL="514350" indent="-514350">
              <a:buNone/>
            </a:pPr>
            <a:endParaRPr lang="ru-RU" sz="32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Полёт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Ехать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Южный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Подъем</a:t>
            </a:r>
          </a:p>
          <a:p>
            <a:pPr marL="514350" indent="-514350">
              <a:buNone/>
            </a:pP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7. В каком ряду во всех словах безударный гласный корня проверяется ударением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Созд</a:t>
            </a:r>
            <a:r>
              <a:rPr lang="ru-RU" sz="3200" b="1" dirty="0" smtClean="0"/>
              <a:t>..</a:t>
            </a:r>
            <a:r>
              <a:rPr lang="ru-RU" sz="3200" b="1" dirty="0" err="1" smtClean="0"/>
              <a:t>ётся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п.ловик</a:t>
            </a:r>
            <a:r>
              <a:rPr lang="ru-RU" sz="3200" b="1" dirty="0" smtClean="0"/>
              <a:t>, прибл..</a:t>
            </a:r>
            <a:r>
              <a:rPr lang="ru-RU" sz="3200" b="1" dirty="0" err="1" smtClean="0"/>
              <a:t>жение</a:t>
            </a:r>
            <a:r>
              <a:rPr lang="ru-RU" sz="3200" b="1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Изм</a:t>
            </a:r>
            <a:r>
              <a:rPr lang="ru-RU" sz="3200" b="1" dirty="0" smtClean="0"/>
              <a:t>..</a:t>
            </a:r>
            <a:r>
              <a:rPr lang="ru-RU" sz="3200" b="1" dirty="0" err="1" smtClean="0"/>
              <a:t>нение</a:t>
            </a:r>
            <a:r>
              <a:rPr lang="ru-RU" sz="3200" b="1" dirty="0" smtClean="0"/>
              <a:t>, по..виться, </a:t>
            </a:r>
            <a:r>
              <a:rPr lang="ru-RU" sz="3200" b="1" dirty="0" err="1" smtClean="0"/>
              <a:t>предл</a:t>
            </a:r>
            <a:r>
              <a:rPr lang="ru-RU" sz="3200" b="1" dirty="0" smtClean="0"/>
              <a:t>..гать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Соед</a:t>
            </a:r>
            <a:r>
              <a:rPr lang="ru-RU" sz="3200" b="1" dirty="0" smtClean="0"/>
              <a:t>..нить, см..тана, </a:t>
            </a:r>
            <a:r>
              <a:rPr lang="ru-RU" sz="3200" b="1" dirty="0" err="1" smtClean="0"/>
              <a:t>увл</a:t>
            </a:r>
            <a:r>
              <a:rPr lang="ru-RU" sz="3200" b="1" dirty="0" smtClean="0"/>
              <a:t>..</a:t>
            </a:r>
            <a:r>
              <a:rPr lang="ru-RU" sz="3200" b="1" dirty="0" err="1" smtClean="0"/>
              <a:t>чение</a:t>
            </a:r>
            <a:endParaRPr lang="ru-RU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К..</a:t>
            </a:r>
            <a:r>
              <a:rPr lang="ru-RU" sz="3200" b="1" dirty="0" err="1" smtClean="0"/>
              <a:t>нец</a:t>
            </a:r>
            <a:r>
              <a:rPr lang="ru-RU" sz="3200" b="1" dirty="0" smtClean="0"/>
              <a:t>, т..л..фон, </a:t>
            </a:r>
            <a:r>
              <a:rPr lang="ru-RU" sz="3200" b="1" dirty="0" err="1" smtClean="0"/>
              <a:t>зац</a:t>
            </a:r>
            <a:r>
              <a:rPr lang="ru-RU" sz="3200" b="1" dirty="0" smtClean="0"/>
              <a:t>..пить</a:t>
            </a:r>
          </a:p>
          <a:p>
            <a:pPr marL="514350" indent="-514350">
              <a:buNone/>
            </a:pP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8.В каком ряду все слова пишутся с мягким знаком?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Нож..,мяч..,помощ</a:t>
            </a:r>
            <a:r>
              <a:rPr lang="ru-RU" sz="3200" b="1" dirty="0" smtClean="0"/>
              <a:t>..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Мыш</a:t>
            </a:r>
            <a:r>
              <a:rPr lang="ru-RU" sz="3200" b="1" dirty="0" smtClean="0"/>
              <a:t>.., ран..</a:t>
            </a:r>
            <a:r>
              <a:rPr lang="ru-RU" sz="3200" b="1" dirty="0" err="1" smtClean="0"/>
              <a:t>ше</a:t>
            </a:r>
            <a:r>
              <a:rPr lang="ru-RU" sz="3200" b="1" dirty="0" smtClean="0"/>
              <a:t>, у </a:t>
            </a:r>
            <a:r>
              <a:rPr lang="ru-RU" sz="3200" b="1" dirty="0" err="1" smtClean="0"/>
              <a:t>руч</a:t>
            </a:r>
            <a:r>
              <a:rPr lang="ru-RU" sz="3200" b="1" dirty="0" smtClean="0"/>
              <a:t>..я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Ноч</a:t>
            </a:r>
            <a:r>
              <a:rPr lang="ru-RU" sz="3200" b="1" dirty="0" smtClean="0"/>
              <a:t>..,  </a:t>
            </a:r>
            <a:r>
              <a:rPr lang="ru-RU" sz="3200" b="1" dirty="0" err="1" smtClean="0"/>
              <a:t>печ</a:t>
            </a:r>
            <a:r>
              <a:rPr lang="ru-RU" sz="3200" b="1" dirty="0" smtClean="0"/>
              <a:t>..</a:t>
            </a:r>
            <a:r>
              <a:rPr lang="ru-RU" sz="3200" b="1" dirty="0" err="1" smtClean="0"/>
              <a:t>ка</a:t>
            </a:r>
            <a:r>
              <a:rPr lang="ru-RU" sz="3200" b="1" dirty="0" smtClean="0"/>
              <a:t>,  </a:t>
            </a:r>
            <a:r>
              <a:rPr lang="ru-RU" sz="3200" b="1" dirty="0" err="1" smtClean="0"/>
              <a:t>руж</a:t>
            </a:r>
            <a:r>
              <a:rPr lang="ru-RU" sz="3200" b="1" dirty="0" smtClean="0"/>
              <a:t>..ё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err="1" smtClean="0"/>
              <a:t>Мелоч</a:t>
            </a:r>
            <a:r>
              <a:rPr lang="ru-RU" sz="3200" b="1" dirty="0" smtClean="0"/>
              <a:t>..,  много дач.., </a:t>
            </a:r>
            <a:r>
              <a:rPr lang="ru-RU" sz="3200" b="1" dirty="0" err="1" smtClean="0"/>
              <a:t>печ</a:t>
            </a:r>
            <a:r>
              <a:rPr lang="ru-RU" sz="3200" b="1" dirty="0" smtClean="0"/>
              <a:t>..</a:t>
            </a:r>
            <a:endParaRPr lang="ru-RU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9.В каком примере НЕ пишется слитно?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Бабушке сегодня (не)здоровится.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Наш кот (не)станет есть солёную рыбу.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(Не)бойтесь холода, закаляйтесь!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Никто (не)мог предположить, что к вечеру похолодает.</a:t>
            </a:r>
            <a:endParaRPr lang="ru-RU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10. Найдите неверное утверждение.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 </a:t>
            </a:r>
            <a:r>
              <a:rPr lang="ru-RU" sz="3200" b="1" i="1" dirty="0" smtClean="0"/>
              <a:t>Белка песенки поёт и орешки всё грызёт.</a:t>
            </a:r>
          </a:p>
          <a:p>
            <a:pPr marL="514350" indent="-514350">
              <a:buNone/>
            </a:pPr>
            <a:endParaRPr lang="ru-RU" sz="3200" i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это предложение повествовательное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 это предложение простое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главные члены- </a:t>
            </a:r>
            <a:r>
              <a:rPr lang="ru-RU" sz="2800" b="1" i="1" dirty="0" smtClean="0"/>
              <a:t>белка поёт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Это предложение распространённое</a:t>
            </a:r>
            <a:endParaRPr lang="ru-RU" sz="2800" b="1" dirty="0"/>
          </a:p>
        </p:txBody>
      </p:sp>
      <p:sp>
        <p:nvSpPr>
          <p:cNvPr id="4" name="Минус 3"/>
          <p:cNvSpPr/>
          <p:nvPr/>
        </p:nvSpPr>
        <p:spPr>
          <a:xfrm>
            <a:off x="4071934" y="4500570"/>
            <a:ext cx="1428760" cy="71438"/>
          </a:xfrm>
          <a:prstGeom prst="mathMin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 4"/>
          <p:cNvSpPr/>
          <p:nvPr/>
        </p:nvSpPr>
        <p:spPr>
          <a:xfrm flipV="1">
            <a:off x="5143504" y="4500570"/>
            <a:ext cx="1714512" cy="142876"/>
          </a:xfrm>
          <a:prstGeom prst="mathEqua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11. Найдите ошибку в анализе предложения.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/>
              <a:t>Ты не пой, косарь, про широкую степь.</a:t>
            </a:r>
          </a:p>
          <a:p>
            <a:pPr>
              <a:buNone/>
            </a:pPr>
            <a:endParaRPr lang="ru-RU" sz="3600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Это предложение побудительное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Это предложение сложное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Главные члены – </a:t>
            </a:r>
            <a:r>
              <a:rPr lang="ru-RU" sz="2800" b="1" i="1" dirty="0" smtClean="0"/>
              <a:t>ты   не пой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Это предложение распространённое.</a:t>
            </a:r>
            <a:endParaRPr lang="ru-RU" sz="2800" b="1" dirty="0"/>
          </a:p>
        </p:txBody>
      </p:sp>
      <p:sp>
        <p:nvSpPr>
          <p:cNvPr id="4" name="Минус 3"/>
          <p:cNvSpPr/>
          <p:nvPr/>
        </p:nvSpPr>
        <p:spPr>
          <a:xfrm>
            <a:off x="4357686" y="4643446"/>
            <a:ext cx="928694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 4"/>
          <p:cNvSpPr/>
          <p:nvPr/>
        </p:nvSpPr>
        <p:spPr>
          <a:xfrm>
            <a:off x="5072066" y="4643446"/>
            <a:ext cx="1643074" cy="21431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</TotalTime>
  <Words>447</Words>
  <Application>Microsoft Office PowerPoint</Application>
  <PresentationFormat>Экран (4:3)</PresentationFormat>
  <Paragraphs>73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Итоговый тест по русскому языку в 5 классе.</vt:lpstr>
      <vt:lpstr>Слайд 2</vt:lpstr>
      <vt:lpstr>Слайд 3</vt:lpstr>
      <vt:lpstr>Слайд 4</vt:lpstr>
      <vt:lpstr>7. В каком ряду во всех словах безударный гласный корня проверяется ударением</vt:lpstr>
      <vt:lpstr>8.В каком ряду все слова пишутся с мягким знаком?</vt:lpstr>
      <vt:lpstr>9.В каком примере НЕ пишется слитно?</vt:lpstr>
      <vt:lpstr>10. Найдите неверное утверждение.</vt:lpstr>
      <vt:lpstr>11. Найдите ошибку в анализе предложения.</vt:lpstr>
      <vt:lpstr>12.Найдите предложение с пунктуационной ошибкой.</vt:lpstr>
      <vt:lpstr>13.Укажите, в каком порядке следует расставить предложения, чтобы получился текст</vt:lpstr>
      <vt:lpstr>14.Анализ текста.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т</dc:title>
  <dc:creator>www.PHILka.RU</dc:creator>
  <cp:lastModifiedBy>1</cp:lastModifiedBy>
  <cp:revision>91</cp:revision>
  <dcterms:created xsi:type="dcterms:W3CDTF">2008-05-16T14:44:20Z</dcterms:created>
  <dcterms:modified xsi:type="dcterms:W3CDTF">2008-08-03T16:52:30Z</dcterms:modified>
</cp:coreProperties>
</file>