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0C0C0"/>
    <a:srgbClr val="CCFF66"/>
    <a:srgbClr val="B2B2B2"/>
    <a:srgbClr val="666699"/>
    <a:srgbClr val="00FFFF"/>
    <a:srgbClr val="4F11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5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405</TotalTime>
  <Words>655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«Русские народные сказки»</vt:lpstr>
      <vt:lpstr>Цели урока:</vt:lpstr>
      <vt:lpstr>Что же такое сказка?</vt:lpstr>
      <vt:lpstr>Виды русских народных сказок?</vt:lpstr>
      <vt:lpstr>Зачем читать сказки?</vt:lpstr>
      <vt:lpstr>Слайд 6</vt:lpstr>
      <vt:lpstr>Сказки, которые мы любим…</vt:lpstr>
      <vt:lpstr>Слайд 8</vt:lpstr>
      <vt:lpstr>Слайд 9</vt:lpstr>
      <vt:lpstr>Слайд 10</vt:lpstr>
      <vt:lpstr>Слайд 11</vt:lpstr>
      <vt:lpstr>Иван Билибин </vt:lpstr>
      <vt:lpstr>Рассмотрите иллюстрации и назовите сказки…</vt:lpstr>
      <vt:lpstr>Слайд 14</vt:lpstr>
      <vt:lpstr>Слайд 15</vt:lpstr>
      <vt:lpstr>Иллюстрации  к русским народным сказкам, сделанные учениками 5 класса</vt:lpstr>
      <vt:lpstr>Слайд 17</vt:lpstr>
      <vt:lpstr>Ученый - фольклорист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сказки.</dc:title>
  <dc:creator>Миша</dc:creator>
  <cp:lastModifiedBy>www.PHILka.RU</cp:lastModifiedBy>
  <cp:revision>286</cp:revision>
  <dcterms:created xsi:type="dcterms:W3CDTF">2007-10-01T13:02:50Z</dcterms:created>
  <dcterms:modified xsi:type="dcterms:W3CDTF">2007-10-28T20:03:12Z</dcterms:modified>
</cp:coreProperties>
</file>